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4051" r:id="rId5"/>
  </p:sldMasterIdLst>
  <p:notesMasterIdLst>
    <p:notesMasterId r:id="rId33"/>
  </p:notesMasterIdLst>
  <p:sldIdLst>
    <p:sldId id="258" r:id="rId6"/>
    <p:sldId id="256" r:id="rId7"/>
    <p:sldId id="269" r:id="rId8"/>
    <p:sldId id="277" r:id="rId9"/>
    <p:sldId id="276" r:id="rId10"/>
    <p:sldId id="275" r:id="rId11"/>
    <p:sldId id="270" r:id="rId12"/>
    <p:sldId id="271" r:id="rId13"/>
    <p:sldId id="272" r:id="rId14"/>
    <p:sldId id="274" r:id="rId15"/>
    <p:sldId id="273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95" r:id="rId27"/>
    <p:sldId id="294" r:id="rId28"/>
    <p:sldId id="293" r:id="rId29"/>
    <p:sldId id="292" r:id="rId30"/>
    <p:sldId id="290" r:id="rId31"/>
    <p:sldId id="289" r:id="rId32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FF99"/>
    <a:srgbClr val="EAEAEA"/>
    <a:srgbClr val="F1FB23"/>
    <a:srgbClr val="FFD41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F4C214-691D-4FF9-8BAF-984A852F0FBE}" v="35" dt="2019-04-14T15:32:25.0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7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ock B. Trubiano" userId="83e09453-f626-4435-a1f9-8fb4d0047a58" providerId="ADAL" clId="{8BF4C214-691D-4FF9-8BAF-984A852F0FBE}"/>
    <pc:docChg chg="custSel addSld delSld modSld">
      <pc:chgData name="Brock B. Trubiano" userId="83e09453-f626-4435-a1f9-8fb4d0047a58" providerId="ADAL" clId="{8BF4C214-691D-4FF9-8BAF-984A852F0FBE}" dt="2019-04-14T15:32:25.099" v="34" actId="20577"/>
      <pc:docMkLst>
        <pc:docMk/>
      </pc:docMkLst>
      <pc:sldChg chg="modSp">
        <pc:chgData name="Brock B. Trubiano" userId="83e09453-f626-4435-a1f9-8fb4d0047a58" providerId="ADAL" clId="{8BF4C214-691D-4FF9-8BAF-984A852F0FBE}" dt="2019-04-14T15:32:25.099" v="34" actId="20577"/>
        <pc:sldMkLst>
          <pc:docMk/>
          <pc:sldMk cId="0" sldId="258"/>
        </pc:sldMkLst>
        <pc:spChg chg="mod">
          <ac:chgData name="Brock B. Trubiano" userId="83e09453-f626-4435-a1f9-8fb4d0047a58" providerId="ADAL" clId="{8BF4C214-691D-4FF9-8BAF-984A852F0FBE}" dt="2019-04-14T15:32:25.099" v="34" actId="20577"/>
          <ac:spMkLst>
            <pc:docMk/>
            <pc:sldMk cId="0" sldId="258"/>
            <ac:spMk id="4098" creationId="{02423F87-39FE-4920-A790-9165C597DF59}"/>
          </ac:spMkLst>
        </pc:spChg>
      </pc:sldChg>
      <pc:sldChg chg="del">
        <pc:chgData name="Brock B. Trubiano" userId="83e09453-f626-4435-a1f9-8fb4d0047a58" providerId="ADAL" clId="{8BF4C214-691D-4FF9-8BAF-984A852F0FBE}" dt="2019-04-14T15:31:46.736" v="0" actId="2696"/>
        <pc:sldMkLst>
          <pc:docMk/>
          <pc:sldMk cId="0" sldId="262"/>
        </pc:sldMkLst>
      </pc:sldChg>
      <pc:sldChg chg="del">
        <pc:chgData name="Brock B. Trubiano" userId="83e09453-f626-4435-a1f9-8fb4d0047a58" providerId="ADAL" clId="{8BF4C214-691D-4FF9-8BAF-984A852F0FBE}" dt="2019-04-14T15:31:55.129" v="2" actId="2696"/>
        <pc:sldMkLst>
          <pc:docMk/>
          <pc:sldMk cId="0" sldId="266"/>
        </pc:sldMkLst>
      </pc:sldChg>
      <pc:sldChg chg="add del">
        <pc:chgData name="Brock B. Trubiano" userId="83e09453-f626-4435-a1f9-8fb4d0047a58" providerId="ADAL" clId="{8BF4C214-691D-4FF9-8BAF-984A852F0FBE}" dt="2019-04-14T15:31:55.140" v="3" actId="2696"/>
        <pc:sldMkLst>
          <pc:docMk/>
          <pc:sldMk cId="3488606810" sldId="2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A8E8E971-6F48-44D9-9BF4-021E619E4A5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82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defTabSz="93121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E6AEF200-8F5D-471F-B5CE-A830C1B0EC7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482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algn="r" defTabSz="93121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2810495E-4961-42D9-B1D8-A7F6BFAB0BB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50847B2E-97C7-4EDF-8CA3-AFF39F97E94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21188"/>
            <a:ext cx="5619750" cy="418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C51129C7-311F-4437-AF74-A1F3C2B8DEA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482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defTabSz="93121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9BDF0DC6-8C7B-487D-8A9C-B2091773C2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42375"/>
            <a:ext cx="304482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algn="r" defTabSz="931210" eaLnBrk="1" hangingPunct="1">
              <a:defRPr sz="1200"/>
            </a:lvl1pPr>
          </a:lstStyle>
          <a:p>
            <a:pPr>
              <a:defRPr/>
            </a:pPr>
            <a:fld id="{FE2C03A1-660F-40E3-BBD9-56DEAA4CF9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G Title Page">
            <a:extLst>
              <a:ext uri="{FF2B5EF4-FFF2-40B4-BE49-F238E27FC236}">
                <a16:creationId xmlns:a16="http://schemas.microsoft.com/office/drawing/2014/main" id="{06E27312-F9E0-4CBA-9710-11C8335BA9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6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828800"/>
            <a:ext cx="5943600" cy="17526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86200"/>
            <a:ext cx="5943600" cy="1676400"/>
          </a:xfrm>
        </p:spPr>
        <p:txBody>
          <a:bodyPr/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48979125"/>
      </p:ext>
    </p:extLst>
  </p:cSld>
  <p:clrMapOvr>
    <a:masterClrMapping/>
  </p:clrMapOvr>
  <p:transition spd="med" advClick="0" advTm="1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4953593"/>
      </p:ext>
    </p:extLst>
  </p:cSld>
  <p:clrMapOvr>
    <a:masterClrMapping/>
  </p:clrMapOvr>
  <p:transition spd="med" advClick="0" advTm="1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43750" y="228600"/>
            <a:ext cx="18478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228600"/>
            <a:ext cx="53911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6144993"/>
      </p:ext>
    </p:extLst>
  </p:cSld>
  <p:clrMapOvr>
    <a:masterClrMapping/>
  </p:clrMapOvr>
  <p:transition spd="med" advClick="0" advTm="10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7391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295400"/>
            <a:ext cx="35052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295400"/>
            <a:ext cx="35052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3404162"/>
      </p:ext>
    </p:extLst>
  </p:cSld>
  <p:clrMapOvr>
    <a:masterClrMapping/>
  </p:clrMapOvr>
  <p:transition spd="med" advClick="0" advTm="10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EB9ED-0ED1-4EBF-8C44-8626214C65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94C35A-A60C-4D1E-83A1-A1193CFC8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70563-A65F-4A81-A2EF-4EF967246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881B2-F4EC-4FDA-8B6B-C1EE1A4B0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773353-6EAC-4D0F-A961-0A29BA1C2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84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12CE9-1DFA-4ABC-8694-4E17C9DFC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0A70D-B2B0-4F8D-A595-1C5648EB4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CE9360-AB1A-4089-AA06-5DF3A395A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CE539-A5B2-41A1-8E7F-10664F852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F2EFB-D749-4EA6-9BB3-90A406220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75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B0A26-C5EA-4C55-BE8F-A3DB23ED6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054D2A-755A-4C52-8ABF-0A5FF0028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CBD130-1A0A-4294-800B-E3DEFE547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1B484-2D41-495A-823D-9E8D610C6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B4D3C0-2AB7-4F9B-8283-F7D48F343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27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C245F-D256-426A-B38F-A72CA6266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C7E89-52A3-4012-A121-B4E842C9AD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881A2F-6464-4699-8602-1218F6D18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0BCFA-12C0-4264-A265-5007CF36E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B9FF3-54C7-4020-9D46-E0DB20064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F6667-7A03-46E7-8EE7-7CA3E508E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47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20CB2-063C-4F38-ACCE-D72B1392F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5E886-435B-44C2-ADE0-7649ECAD0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FAE2F1-5249-48E0-87F4-E2A12D881C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574C69-60F8-4185-A0A1-11C8B4CD3C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0E21E7-DE30-4AFC-94C1-C9B21F1FDF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7D3B30-C7CB-446C-8781-9307EF69D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3784AC-2906-4BCF-B107-7E04E1C44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C08777-DA4D-4BBE-95F3-1AB18DAB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04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4841B-A601-4963-B46B-E02353ED9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5B66D9-0AD0-4BB1-BA6A-878A9FF67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D045A0-F74A-42C1-B699-1BE82E227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A7E2C4-82F7-4F47-8E4B-AA85607E7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52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BDB0AE-1DFA-44AC-A3EA-2EA9A0D0F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24EE4A-9CB6-4DBA-A45C-615D38A15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36EA05-2FA6-4E28-ACD1-35B21C275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97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4368330"/>
      </p:ext>
    </p:extLst>
  </p:cSld>
  <p:clrMapOvr>
    <a:masterClrMapping/>
  </p:clrMapOvr>
  <p:transition spd="med" advClick="0" advTm="1000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6FD1E-9CE8-4E1E-80AA-331F6B660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59ACD-7EB0-4A6F-98B0-4C8C6F4CA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1F02D9-4061-40D9-8BA1-53FF6E45A6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865E5-363D-4ECA-B5D7-4A965A04F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75437E-A3C4-4EA9-A0A3-67FA61B08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848242-FC65-47FF-A12F-AF3B3E8E6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016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81EDE-89EA-4E63-A192-AF3629A9A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9A21C1-A051-4E10-B1CD-FC53F125EA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53A9B6-84AF-4AA6-996D-E1B843438F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48F43D-1357-4D90-AA13-8A8021C9B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6C21F3-AB16-404F-BF33-746A1C467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0FA66E-9DBF-489A-ACF8-4D888639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434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582AB-077F-49A6-BFCC-746FFD5C0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B13F6E-69C7-4B67-B487-A92AF2C911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BBBC0-F007-4EA3-A448-CE69333B8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26388-7B53-410F-BA8B-B9AA67A9D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827C9-0B97-4D5A-81C0-4C218C178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679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96A6CD-D98F-4CAF-9586-645AE8557E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C5B538-A758-439F-9582-15EEF3D33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6FE7D-3AF4-4A2B-A040-B70E3B25E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7DBD-53C3-4E69-9DB1-E31346A3B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E290C-6108-4676-B63A-AFDEBB3A6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4201965"/>
      </p:ext>
    </p:extLst>
  </p:cSld>
  <p:clrMapOvr>
    <a:masterClrMapping/>
  </p:clrMapOvr>
  <p:transition spd="med" advClick="0" advTm="1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295400"/>
            <a:ext cx="3505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295400"/>
            <a:ext cx="3505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9513238"/>
      </p:ext>
    </p:extLst>
  </p:cSld>
  <p:clrMapOvr>
    <a:masterClrMapping/>
  </p:clrMapOvr>
  <p:transition spd="med" advClick="0" advTm="1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4225711"/>
      </p:ext>
    </p:extLst>
  </p:cSld>
  <p:clrMapOvr>
    <a:masterClrMapping/>
  </p:clrMapOvr>
  <p:transition spd="med" advClick="0" advTm="1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728224"/>
      </p:ext>
    </p:extLst>
  </p:cSld>
  <p:clrMapOvr>
    <a:masterClrMapping/>
  </p:clrMapOvr>
  <p:transition spd="med" advClick="0" advTm="1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4560525"/>
      </p:ext>
    </p:extLst>
  </p:cSld>
  <p:clrMapOvr>
    <a:masterClrMapping/>
  </p:clrMapOvr>
  <p:transition spd="med" advClick="0" advTm="1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780220"/>
      </p:ext>
    </p:extLst>
  </p:cSld>
  <p:clrMapOvr>
    <a:masterClrMapping/>
  </p:clrMapOvr>
  <p:transition spd="med" advClick="0" advTm="1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8250487"/>
      </p:ext>
    </p:extLst>
  </p:cSld>
  <p:clrMapOvr>
    <a:masterClrMapping/>
  </p:clrMapOvr>
  <p:transition spd="med" advClick="0" advTm="1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5108C8E-6AB5-4D16-9288-10DB8CDA4E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28600"/>
            <a:ext cx="7391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6F766C4-19B1-4B7B-90C6-63EDFA2364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295400"/>
            <a:ext cx="7162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028" name="Picture 8" descr="BG Text Page">
            <a:extLst>
              <a:ext uri="{FF2B5EF4-FFF2-40B4-BE49-F238E27FC236}">
                <a16:creationId xmlns:a16="http://schemas.microsoft.com/office/drawing/2014/main" id="{87CEC7DB-3FDE-4AAD-ADA3-3DF362D318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6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</p:sldLayoutIdLst>
  <p:transition spd="med" advClick="0" advTm="10000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0C4B80-35CC-4916-9435-4B55F1A3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4EB364-1F4C-46E3-9F8B-03905645F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364A5-3244-46B5-9498-869806C1AE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0552D-C0AC-4470-A51A-4DF8A801DC7E}" type="datetimeFigureOut">
              <a:rPr lang="en-US" smtClean="0"/>
              <a:t>4/14/2019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C35E6-A6CB-417C-B458-BD74B1E4A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C5B6B-4F38-4184-BFBE-401DCA9D6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23F19-3599-48CD-BAE3-907886D47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3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eg"/><Relationship Id="rId3" Type="http://schemas.openxmlformats.org/officeDocument/2006/relationships/image" Target="../media/image97.jpeg"/><Relationship Id="rId7" Type="http://schemas.openxmlformats.org/officeDocument/2006/relationships/image" Target="../media/image101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02423F87-39FE-4920-A790-9165C597DF5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81000" y="1905000"/>
            <a:ext cx="6553200" cy="3733800"/>
          </a:xfrm>
        </p:spPr>
        <p:txBody>
          <a:bodyPr/>
          <a:lstStyle/>
          <a:p>
            <a:pPr algn="ctr"/>
            <a:r>
              <a:rPr lang="en-US" sz="2400" dirty="0"/>
              <a:t>Hurricane Florence Recovery</a:t>
            </a:r>
            <a:br>
              <a:rPr lang="en-US" sz="2400" dirty="0"/>
            </a:br>
            <a:r>
              <a:rPr lang="en-US" sz="2400" dirty="0"/>
              <a:t>USMC Base Camp Lejeune, NC</a:t>
            </a:r>
            <a:br>
              <a:rPr lang="en-US" sz="2400" dirty="0"/>
            </a:br>
            <a:br>
              <a:rPr lang="en-US" altLang="en-US" sz="2400" b="1" dirty="0"/>
            </a:br>
            <a:r>
              <a:rPr lang="en-US" altLang="en-US" sz="2400" b="1" dirty="0"/>
              <a:t>19-0079 Generator Site Photo’s</a:t>
            </a:r>
            <a:br>
              <a:rPr lang="en-US" altLang="en-US" sz="2400" b="1" dirty="0"/>
            </a:br>
            <a:br>
              <a:rPr lang="en-US" altLang="en-US" sz="2400" b="1" dirty="0"/>
            </a:br>
            <a:endParaRPr lang="en-US" altLang="en-US" sz="2400" b="1" dirty="0"/>
          </a:p>
        </p:txBody>
      </p:sp>
    </p:spTree>
  </p:cSld>
  <p:clrMapOvr>
    <a:masterClrMapping/>
  </p:clrMapOvr>
  <p:transition spd="med" advClick="0" advTm="1000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94E02F74-1430-4677-89C6-26EF95B63D31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-Building: AS-4192</a:t>
            </a:r>
          </a:p>
          <a:p>
            <a:pPr fontAlgn="auto">
              <a:spcAft>
                <a:spcPts val="0"/>
              </a:spcAft>
            </a:pPr>
            <a:r>
              <a:rPr lang="en-US" dirty="0"/>
              <a:t>-Generator Type: Kohler 81kW</a:t>
            </a:r>
          </a:p>
          <a:p>
            <a:pPr fontAlgn="auto">
              <a:spcAft>
                <a:spcPts val="0"/>
              </a:spcAft>
            </a:pPr>
            <a:r>
              <a:rPr lang="en-US" dirty="0"/>
              <a:t>-Location: C2</a:t>
            </a:r>
          </a:p>
          <a:p>
            <a:pPr fontAlgn="auto">
              <a:spcAft>
                <a:spcPts val="0"/>
              </a:spcAft>
            </a:pPr>
            <a:r>
              <a:rPr lang="en-US" dirty="0"/>
              <a:t>Notes Install new ATS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E88528-257B-43DA-978D-4048127A919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6706" y="351498"/>
            <a:ext cx="2057400" cy="1543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4CEEFA-5072-4C68-8AD1-E3540C92F7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96939" y="598280"/>
            <a:ext cx="4499068" cy="33743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F5C50D-0D76-4DF4-95F0-221C390863A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95629" y="523542"/>
            <a:ext cx="3848023" cy="28860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F045F0-DDB5-4FDC-AB92-0F5052E03EE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1751" y="2627594"/>
            <a:ext cx="2640053" cy="198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157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BA-145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Generac 60kW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N11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396DE5-792F-4F0B-9951-1B6A60D8F9E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27411" y="394983"/>
            <a:ext cx="2210035" cy="16575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45CB42-D51C-4F69-A109-4CF2C121A2E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78156" y="765745"/>
            <a:ext cx="4362927" cy="32721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1D6BCA-A1D4-4022-B7E8-2E71525FD78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16604" y="765746"/>
            <a:ext cx="4362930" cy="32721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BFF0E7-86C4-4696-A7C4-233E1718D5A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50336" y="2756922"/>
            <a:ext cx="2393428" cy="179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450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BA-164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Kohler 26kW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N12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8D125C-9BFC-469F-AE91-5D311FDC759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54440" y="4000504"/>
            <a:ext cx="2066816" cy="15501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6DE2A6-6EDB-4FEB-A0EB-59A718CD1B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66904" y="577856"/>
            <a:ext cx="3673018" cy="27547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52C1C7-FAD6-45AE-9DC5-66B5793BAFD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7122" y="116885"/>
            <a:ext cx="3066064" cy="22995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B33E3D-92BA-4DB7-A135-224AEC36E50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73141" y="584375"/>
            <a:ext cx="3377397" cy="25330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7EC6B8-8BF2-4445-881E-AD5F0068B8C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09961" y="2595092"/>
            <a:ext cx="2405886" cy="235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745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FC 442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750kW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H9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to match existing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918656-D605-4B02-AAA1-DBC285A022C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98208" y="701357"/>
            <a:ext cx="2046375" cy="15347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E38ABE-D119-487B-B81F-451CAC2FCF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26372" y="809767"/>
            <a:ext cx="4485780" cy="33643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AF6108-A621-4F6B-B598-0B87440E45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73675" y="886435"/>
            <a:ext cx="4269580" cy="28424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65D039-36EE-4C78-A1D1-F0DEAE4EF12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74" y="3101570"/>
            <a:ext cx="2296720" cy="17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150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FC443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750kW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H9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62B4FE-8E61-4796-A50F-6286AFFC51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881" y="3746472"/>
            <a:ext cx="1689873" cy="12674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D05790-DA23-4186-AA7C-CD758F679C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93305" y="857212"/>
            <a:ext cx="4541218" cy="34059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EC3604-DD87-4B58-A531-010038C87C3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50316" y="708712"/>
            <a:ext cx="3353219" cy="25149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FF01C9-8316-4FF8-B280-2D88EDB9C68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35584" y="2134486"/>
            <a:ext cx="3353220" cy="25149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94EB779-406D-4DF6-AF18-EA3FF67EAD5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736" y="221509"/>
            <a:ext cx="1871184" cy="140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361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FC445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900kW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H8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to match existing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8C984C-996E-4A43-9CD6-4AC3B7438E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373" y="256032"/>
            <a:ext cx="2207683" cy="16557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6876D5-8729-4120-AB17-D6EEBE2E78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13606" y="609566"/>
            <a:ext cx="4156920" cy="31176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0E1863-4F60-48DB-BB49-DE3DEE3523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08458" y="601795"/>
            <a:ext cx="4094760" cy="30710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87D343-3934-4390-AEB9-87170649713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8450" y="2486479"/>
            <a:ext cx="2347100" cy="176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642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G-770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Olympian 20kW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A2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76302F-331B-4CFD-AC26-95110E3086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76515" y="2683709"/>
            <a:ext cx="1864067" cy="24031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0E9EE2-7607-401E-9644-0C3B26FD68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38391" y="3653023"/>
            <a:ext cx="2245874" cy="16844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0E0CF4-1F22-4A2C-946C-3696A19D959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73443" y="132470"/>
            <a:ext cx="2578444" cy="26584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2AFC7D-B602-4EA8-AE7B-69051237B83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23956" y="672774"/>
            <a:ext cx="4432375" cy="33242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837732-DCB8-41EC-8EF9-08AE69133E0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46740" y="497454"/>
            <a:ext cx="3003000" cy="225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216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M 107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Kohler 10kW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B4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5425E5-10EB-4641-980C-5E36BB7EA44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3884" y="3189983"/>
            <a:ext cx="2205427" cy="16540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EC2363-8520-4E4C-A6D7-EDE9B4C302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06976" y="752505"/>
            <a:ext cx="4184223" cy="31381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8FCD8-32A2-4F38-A768-A0CC02CBE3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67939" y="586201"/>
            <a:ext cx="2853792" cy="21403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9ECB77-74BE-4D07-B159-9C854949F6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28589" y="745842"/>
            <a:ext cx="4130926" cy="309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06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M455-1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Onan 1250kW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A4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Remove existing fuel tank and provide new to match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058878-97FF-46C2-A581-B5DD80BAA9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5" y="413858"/>
            <a:ext cx="3848359" cy="28862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6A0A13-D603-4EEC-A7CD-B4EC4310123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33434" y="880932"/>
            <a:ext cx="3736592" cy="28024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53615E-F907-43D8-B932-C01D05C4A23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5" y="3429000"/>
            <a:ext cx="2021046" cy="15157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27ED81-EC48-4F86-81C5-8DBC8AC98C2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24343" y="2942200"/>
            <a:ext cx="2288669" cy="17165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ECB75F-BAE9-478B-B2C7-C283FC6D4DF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013" y="3557874"/>
            <a:ext cx="1674340" cy="12557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E0E2FB-2F2A-46B8-8323-BDAF5F150C0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41823" y="665588"/>
            <a:ext cx="2013839" cy="151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6187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55709" y="5083508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AS3503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Kohler 26kW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D3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match(</a:t>
            </a:r>
            <a:r>
              <a:rPr lang="en-US" dirty="0">
                <a:solidFill>
                  <a:srgbClr val="FF0000"/>
                </a:solidFill>
              </a:rPr>
              <a:t>fed by generator from SAS3542</a:t>
            </a:r>
            <a:r>
              <a:rPr lang="en-US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11875-3D86-42F3-A4C7-6301E9F105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0921" y="4035695"/>
            <a:ext cx="1890004" cy="9220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90786E-F027-4689-8210-6D53DE18BEE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47301" y="702312"/>
            <a:ext cx="3937140" cy="29528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4A87E5-B913-4098-8F54-BBFDB3F79CD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061" y="210169"/>
            <a:ext cx="4932960" cy="36997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DD6FB8-A3EE-4CB2-8F4A-94BC76A6EFC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03692" y="4431392"/>
            <a:ext cx="2272658" cy="170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78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2F96BF8-CB4C-4923-BA05-011820616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0469" y="5083509"/>
            <a:ext cx="6858000" cy="1655762"/>
          </a:xfrm>
          <a:ln w="19050"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dirty="0"/>
              <a:t>-Building: 1023 </a:t>
            </a:r>
          </a:p>
          <a:p>
            <a:pPr algn="l"/>
            <a:r>
              <a:rPr lang="en-US" dirty="0"/>
              <a:t>-Generator Type</a:t>
            </a:r>
            <a:r>
              <a:rPr lang="en-US"/>
              <a:t>: Unknown  </a:t>
            </a:r>
            <a:endParaRPr lang="en-US" dirty="0"/>
          </a:p>
          <a:p>
            <a:pPr algn="l"/>
            <a:r>
              <a:rPr lang="en-US" dirty="0"/>
              <a:t>-Location: F8</a:t>
            </a:r>
          </a:p>
          <a:p>
            <a:pPr algn="l"/>
            <a:r>
              <a:rPr lang="en-US" dirty="0"/>
              <a:t>Notes Install new ATS to match existing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393410-87A1-41A1-B6B8-042574290AF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9202" y="2769138"/>
            <a:ext cx="2971664" cy="22287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970EBD-EB58-4777-A3FE-9083BA616D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469" y="2769137"/>
            <a:ext cx="3355620" cy="22263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5C537F-B17B-4BEA-A44D-5F4506AD824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0" y="118728"/>
            <a:ext cx="2787164" cy="2562435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4F55BD86-4117-4DE4-AF71-27E53D3C32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32357" y="315054"/>
            <a:ext cx="2084290" cy="1691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C2621E-931B-41E5-B663-295B237A6B5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465" y="118728"/>
            <a:ext cx="2590128" cy="256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64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SAS3526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Olympian 30kW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D3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696FD-DFC5-4A54-9E9B-4ACA93ACE6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658" y="3474825"/>
            <a:ext cx="1726485" cy="12948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3B3C55-B157-4A43-BD0E-898E37AEBF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19764" y="499013"/>
            <a:ext cx="3042277" cy="22817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BAFE99-972E-4B7E-B2A3-212A6E7F987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96386" y="551014"/>
            <a:ext cx="3458291" cy="25937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955864-9A19-4FBB-9C8C-1C7FCACC2C4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1179" y="677189"/>
            <a:ext cx="4524881" cy="33936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52A045-3EB9-480B-BFC3-F61987CC18F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84465" y="3481799"/>
            <a:ext cx="1176904" cy="169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940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SBA-129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Kohler 60kW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P11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 (</a:t>
            </a:r>
            <a:r>
              <a:rPr lang="en-US" dirty="0">
                <a:solidFill>
                  <a:srgbClr val="FF0000"/>
                </a:solidFill>
              </a:rPr>
              <a:t>Generator is located on the Bridge</a:t>
            </a:r>
            <a:r>
              <a:rPr lang="en-US" dirty="0"/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5450F5-72D5-4562-8D37-ED7EB0E38AB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2128" y="205739"/>
            <a:ext cx="2143284" cy="16074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61974B-77A1-4609-B318-2EB992A8C53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39947" y="747060"/>
            <a:ext cx="4155441" cy="31165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7E5F3E-0D43-48A7-9AC2-11076134FEC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672" y="2357357"/>
            <a:ext cx="2503855" cy="21432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D8AE26-08DD-40C2-BF91-C15E8196CC2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9211" y="672430"/>
            <a:ext cx="3733527" cy="28001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FE52D7-AE9D-49B5-B622-60F22F6E79E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80769" y="4378041"/>
            <a:ext cx="2311728" cy="173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76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SBB225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Olympian 20kW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N7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9AD119-1FE2-40AD-AA2D-30536465E2B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469" y="118729"/>
            <a:ext cx="1911109" cy="14333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12EB3B-909B-47B3-A38D-76D8B36994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359" y="118729"/>
            <a:ext cx="3459597" cy="25946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B2909B-F663-4D6E-94DB-9ADA1C9903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05373" y="578676"/>
            <a:ext cx="3679578" cy="27596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D7282C-4B65-41F1-A6F2-482AE9F52E0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76968" y="2635479"/>
            <a:ext cx="2190881" cy="25259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289BAF-92B7-4A2C-8BBC-540A1FB47A6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-214054" y="2121345"/>
            <a:ext cx="2774841" cy="208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564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STT30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Generac 50kW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A6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72C186-F3C8-4308-9C68-C6BE349A6D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137" y="118729"/>
            <a:ext cx="2031900" cy="15239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3E2269-E02A-4A16-BEAA-D8EEBAB812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90907" y="399822"/>
            <a:ext cx="2248754" cy="16865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DAA675-7220-4930-B718-2025304FE8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54180" y="2213560"/>
            <a:ext cx="2994515" cy="22458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704FB2-E034-414D-9FA1-1BE98AD629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24817" y="495034"/>
            <a:ext cx="3010443" cy="22578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C7BEBD-575F-4E2A-9DA3-221AAD46D15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060" y="2493818"/>
            <a:ext cx="3167163" cy="23753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377C1A-F6FF-4344-AB19-5C859BF8469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24498" y="399823"/>
            <a:ext cx="2248755" cy="168656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8C26C-2D5B-48AE-A90B-5AE8BE2D307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1122" y="3304488"/>
            <a:ext cx="2086271" cy="15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03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STT39 (TT39)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Kohler 265kW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A6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215133-97C9-45D6-9699-A30806AAD3A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42" y="145996"/>
            <a:ext cx="2060491" cy="15453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26CA3D-0A3A-447C-8B66-8B334BA21EE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38730" y="664478"/>
            <a:ext cx="4184027" cy="31380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88E024-6FE0-4105-A761-75D4B63A605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05214" y="664479"/>
            <a:ext cx="4184028" cy="31380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F8995E-797A-438E-B37E-A4C96076F0C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-285345" y="2148579"/>
            <a:ext cx="2992705" cy="224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392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411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Cummins 500kW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G7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ATS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F09D75-05BA-4E6E-910A-D3D3F95FA1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42988" y="655550"/>
            <a:ext cx="4475942" cy="33569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7588B4-5297-4E3D-B610-7091B5FA12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642" y="96058"/>
            <a:ext cx="4929307" cy="36969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AF03CD-5200-4AD3-8CDF-8C0CD3675EC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78413" y="4134796"/>
            <a:ext cx="2433748" cy="189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021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STT48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Generac 30kW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A7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C48FE8-B6ED-4EE8-9479-1A68159E48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99" y="198253"/>
            <a:ext cx="2101651" cy="1576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66E7DE-A25E-4854-AE4B-790682BDCD9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17499" y="674814"/>
            <a:ext cx="4176354" cy="31322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9EBE01-ADB6-481B-9F26-B84D5C28409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77567" y="3910067"/>
            <a:ext cx="2201102" cy="16508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C8206D-9C42-4633-8A90-82E41AF7F60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31041" y="627837"/>
            <a:ext cx="3436677" cy="25775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2D56AF-4894-48C5-9124-9EFD2428E99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99" y="1979167"/>
            <a:ext cx="2207683" cy="195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947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0302FAE-38EE-4D67-9B87-F4210FAE18D3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TT99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Kohler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A6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ATS to match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2A4385-03C4-40A8-A177-E540D37C9C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45859" y="3124582"/>
            <a:ext cx="1999484" cy="14996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BC2A61-2C24-423E-BE01-E701908C5A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223" y="118729"/>
            <a:ext cx="5180221" cy="38851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1C6472-6B71-427C-B333-DA148CDB668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30" y="118729"/>
            <a:ext cx="3395385" cy="25465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2AE1DA-B39B-405B-91CF-60D3E200B88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681" y="3091279"/>
            <a:ext cx="2033197" cy="152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02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0FB8801C-A84A-43CA-BC6C-DC0AE8104200}"/>
              </a:ext>
            </a:extLst>
          </p:cNvPr>
          <p:cNvSpPr txBox="1">
            <a:spLocks/>
          </p:cNvSpPr>
          <p:nvPr/>
        </p:nvSpPr>
        <p:spPr>
          <a:xfrm>
            <a:off x="309664" y="4388262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AS426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Olympian 20kW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C3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5CF51B-AC19-4441-9F0A-24E4492CC6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261043" y="65976"/>
            <a:ext cx="1552089" cy="1645289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A28B61E-C528-4D99-9F09-F77C19A966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" b="-6"/>
          <a:stretch/>
        </p:blipFill>
        <p:spPr>
          <a:xfrm>
            <a:off x="240469" y="118729"/>
            <a:ext cx="1975243" cy="13943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90C93D-6D8B-4DD1-B3BD-0E9AF0FA6F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5106913" y="118729"/>
            <a:ext cx="2190237" cy="15459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A8A2A6-9458-443D-A0D2-00080A72CF8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3823" y="1598499"/>
            <a:ext cx="1656333" cy="23446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13578F-6DEC-4095-B276-C7F83E01EE1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94041" y="1627748"/>
            <a:ext cx="1659012" cy="23446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5CF2CD-28F9-4C73-A017-90124AA5607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36937" y="1598499"/>
            <a:ext cx="1656333" cy="234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142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914FB-3AB2-4520-90A3-BB1AEE85A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889C44-92EC-4C6E-ADFC-5019D171917E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-Building: AS-518</a:t>
            </a:r>
          </a:p>
          <a:p>
            <a:pPr fontAlgn="auto">
              <a:spcAft>
                <a:spcPts val="0"/>
              </a:spcAft>
            </a:pPr>
            <a:r>
              <a:rPr lang="en-US" dirty="0"/>
              <a:t>-Generator Type: Onan 60kW</a:t>
            </a:r>
          </a:p>
          <a:p>
            <a:pPr fontAlgn="auto">
              <a:spcAft>
                <a:spcPts val="0"/>
              </a:spcAft>
            </a:pPr>
            <a:r>
              <a:rPr lang="en-US" dirty="0"/>
              <a:t>-Location: C2</a:t>
            </a:r>
          </a:p>
          <a:p>
            <a:pPr fontAlgn="auto">
              <a:spcAft>
                <a:spcPts val="0"/>
              </a:spcAft>
            </a:pPr>
            <a:r>
              <a:rPr lang="en-US" dirty="0"/>
              <a:t>Notes Install new generators and ATS to match existing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BFA91D-C9FC-45B4-882E-C07418ACB9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2240" y="523797"/>
            <a:ext cx="1976141" cy="16588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7BA8CC-63C7-4CC3-8DAE-E8CE7AA83D0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443" y="2806670"/>
            <a:ext cx="2211736" cy="16588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13CBE5-F54D-4AFC-A4E7-E94A58C1086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63895" y="2823192"/>
            <a:ext cx="2496915" cy="18726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B22A00-A450-426C-B6D5-5F36CF3131F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25482" y="508223"/>
            <a:ext cx="4433639" cy="43740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4E5EDB-F40B-4F14-B5C3-A516624FC1E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46924" y="481997"/>
            <a:ext cx="2034444" cy="187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71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029EE-BD42-4C3C-9E53-DAD742DD39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F96BF8-CB4C-4923-BA05-011820616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648293" cy="132059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C127290-24EB-4079-9AEE-EC6869334B95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AS888-01G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Onan 60kW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-Location:C3 (</a:t>
            </a:r>
            <a:r>
              <a:rPr lang="en-US" dirty="0">
                <a:solidFill>
                  <a:srgbClr val="FF0000"/>
                </a:solidFill>
              </a:rPr>
              <a:t>located on Runway</a:t>
            </a:r>
            <a:r>
              <a:rPr lang="en-US" dirty="0"/>
              <a:t>)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to match existing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9DC4F2-F81E-4707-82EB-FA8A681988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8552" y="747968"/>
            <a:ext cx="4863839" cy="36478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C30546-9702-47AD-85D4-88325537C19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38194" y="719216"/>
            <a:ext cx="4803899" cy="360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70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029EE-BD42-4C3C-9E53-DAD742DD39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F96BF8-CB4C-4923-BA05-011820616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4473" y="4111886"/>
            <a:ext cx="4315060" cy="8226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89F098C-CB48-40D3-AD16-84AB47FD3A2E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AS-3625-1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Onan 50kW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D2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matching existing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6C8EBF-CFFF-4ED2-AB3E-CBA98ECB4F0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84" y="18810"/>
            <a:ext cx="2998253" cy="2436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F1F899-4F1D-4D82-8A71-4010F85CFF3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31356" y="692095"/>
            <a:ext cx="4330847" cy="32481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925803-D2A6-4D52-85A6-FE2E8F52908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34674" y="128382"/>
            <a:ext cx="2508858" cy="24965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4CEACD-1C5A-4FFE-918B-9A30C8B04A4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4768" y="2657232"/>
            <a:ext cx="2508858" cy="228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046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0F2CA652-6349-4A1C-9186-10CC2D37330F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AS4041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Kohler 15kW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C2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694D76-D876-48D7-9610-A439E3D6A3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57" y="162126"/>
            <a:ext cx="2467534" cy="15230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64F5C4-6809-4101-8195-DDDFFD1BE8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4899" y="1241535"/>
            <a:ext cx="4291249" cy="32184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DDF710-4E10-4CCB-BF04-CF898C7884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57" y="2644958"/>
            <a:ext cx="3442374" cy="22356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4AFEF7-424A-4367-A9B2-E5AB48C5583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40619" y="402858"/>
            <a:ext cx="2394691" cy="179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30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D45EA152-0F85-4BBA-8671-E986D78705D7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AS-4145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Kohler 10kW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C2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B55946-BB3F-41F4-86F7-FA7598C6540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77980" y="701533"/>
            <a:ext cx="4662451" cy="34968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7528C6-99BD-4AA7-BA0C-244CF76C91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88173" y="701534"/>
            <a:ext cx="4662451" cy="34968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DD91C7-D548-44F1-AB13-C6F23CAA151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63330" y="377407"/>
            <a:ext cx="2069441" cy="155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965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5D0A1302-37EB-4DE9-8DEC-30D085D16477}"/>
              </a:ext>
            </a:extLst>
          </p:cNvPr>
          <p:cNvSpPr txBox="1">
            <a:spLocks/>
          </p:cNvSpPr>
          <p:nvPr/>
        </p:nvSpPr>
        <p:spPr>
          <a:xfrm>
            <a:off x="240469" y="5083509"/>
            <a:ext cx="6858000" cy="165576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dirty="0"/>
              <a:t>-Building: AS4147A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-Generator Type: Kohler 10kW 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-Location: C2</a:t>
            </a:r>
          </a:p>
          <a:p>
            <a:pPr algn="l" fontAlgn="auto">
              <a:spcAft>
                <a:spcPts val="0"/>
              </a:spcAft>
            </a:pPr>
            <a:r>
              <a:rPr lang="en-US" dirty="0"/>
              <a:t>Notes Install new generator and ATS to match existing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C899C4-C4A9-486E-86BF-05651DF246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56210" y="3855131"/>
            <a:ext cx="2482174" cy="1861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ECFBCA-262A-46C0-B8E8-93AF0153AE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98555" y="670873"/>
            <a:ext cx="4883336" cy="36625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4367CC-C974-43F3-BF70-6D89C242FEF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25874" y="477425"/>
            <a:ext cx="3335752" cy="25018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7647A3-0D52-4527-A4D6-DE95C7A7A2C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-240062" y="428694"/>
            <a:ext cx="2945903" cy="220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85359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D9B13E34512A4B8FB44B7FA21899E5" ma:contentTypeVersion="" ma:contentTypeDescription="Create a new document." ma:contentTypeScope="" ma:versionID="0e909f3c1984919fa4195e534c1f17ec">
  <xsd:schema xmlns:xsd="http://www.w3.org/2001/XMLSchema" xmlns:xs="http://www.w3.org/2001/XMLSchema" xmlns:p="http://schemas.microsoft.com/office/2006/metadata/properties" xmlns:ns1="http://schemas.microsoft.com/sharepoint/v3" xmlns:ns2="b87148dc-7f09-42ef-a4b4-c9143d0c9fcd" xmlns:ns3="49f548ba-eaa1-4a9f-bb0b-75a2ff96dc07" targetNamespace="http://schemas.microsoft.com/office/2006/metadata/properties" ma:root="true" ma:fieldsID="4189c18de05898dc63ebba0187eefc5e" ns1:_="" ns2:_="" ns3:_="">
    <xsd:import namespace="http://schemas.microsoft.com/sharepoint/v3"/>
    <xsd:import namespace="b87148dc-7f09-42ef-a4b4-c9143d0c9fcd"/>
    <xsd:import namespace="49f548ba-eaa1-4a9f-bb0b-75a2ff96dc0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148dc-7f09-42ef-a4b4-c9143d0c9fc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f548ba-eaa1-4a9f-bb0b-75a2ff96dc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E3B4E62-C867-4C6A-B84B-CB5939A7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FEBF4B-EF12-4800-92E9-DBE481FF65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87148dc-7f09-42ef-a4b4-c9143d0c9fcd"/>
    <ds:schemaRef ds:uri="49f548ba-eaa1-4a9f-bb0b-75a2ff96dc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116D0BF-8DEB-4118-901B-998421F62D27}">
  <ds:schemaRefs>
    <ds:schemaRef ds:uri="49f548ba-eaa1-4a9f-bb0b-75a2ff96dc07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b87148dc-7f09-42ef-a4b4-c9143d0c9fc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604</Words>
  <Application>Microsoft Office PowerPoint</Application>
  <PresentationFormat>On-screen Show (4:3)</PresentationFormat>
  <Paragraphs>105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Calibri</vt:lpstr>
      <vt:lpstr>Calibri Light</vt:lpstr>
      <vt:lpstr>Default Design</vt:lpstr>
      <vt:lpstr>Office Theme</vt:lpstr>
      <vt:lpstr>Hurricane Florence Recovery USMC Base Camp Lejeune, NC  19-0079 Generator Site Photo’s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Hurricane Harvey Repairs Naval Air Station Corpus Christi, Texas  GCC MAC N62470-13-D-6019/6020/6021/6022</dc:title>
  <dc:creator>Roland S. Moreau</dc:creator>
  <cp:lastModifiedBy>Brock B. Trubiano</cp:lastModifiedBy>
  <cp:revision>80</cp:revision>
  <dcterms:modified xsi:type="dcterms:W3CDTF">2019-04-14T15:32:28Z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0x01010083D9B13E34512A4B8FB44B7FA21899E5</vt:lpwstr>
  </property>
</Properties>
</file>